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bddfe2e7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bddfe2e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bddfe2e7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bddfe2e7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bddfe2e7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bddfe2e7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c071d42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c071d42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c071d425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c071d425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c071d42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c071d42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youtu.be/MwK8OBSgO2U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1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5089075" y="2084550"/>
            <a:ext cx="3184200" cy="9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 Pandas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5089075" y="3058950"/>
            <a:ext cx="3184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Order a Car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187925" y="4068775"/>
            <a:ext cx="4839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Kathryn Campo, Jana Grunewald, Kevin Mak, Odalys Martinez-Villa, Owen Rose, Nicholis Wright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25" y="5"/>
            <a:ext cx="3603950" cy="420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URL</a:t>
            </a:r>
            <a:endParaRPr/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https://youtu.be/MwK8OBSgO2U</a:t>
            </a:r>
            <a:endParaRPr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75" y="197950"/>
            <a:ext cx="1281750" cy="149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605225" y="1639400"/>
            <a:ext cx="8068200" cy="28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1 slide </a:t>
            </a:r>
            <a:r>
              <a:rPr b="1" lang="en" sz="1200">
                <a:solidFill>
                  <a:srgbClr val="2D3B45"/>
                </a:solidFill>
                <a:highlight>
                  <a:srgbClr val="FFFFFF"/>
                </a:highlight>
              </a:rPr>
              <a:t>Summary</a:t>
            </a: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: what technologies did you use? e.g. DB. What does not work? features, incomplete scenes, known bugs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Used: IntelliJ, SceneBuilder, H2 and SQL for the database.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Google map destinations do not store to the database.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Rating system does not compute properly.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If nothing is inputted into the fields on update it errors out without a warning to the user.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Profile picture does not store to database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5" y="197950"/>
            <a:ext cx="1281750" cy="149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</a:t>
            </a:r>
            <a:endParaRPr sz="3000"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Any Questions?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5" y="197950"/>
            <a:ext cx="1281750" cy="149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75400" cy="20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618" y="159025"/>
            <a:ext cx="2812817" cy="20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4250" y="159025"/>
            <a:ext cx="2812800" cy="201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1" y="2160225"/>
            <a:ext cx="2775400" cy="199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4251" y="2164889"/>
            <a:ext cx="2812800" cy="199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3325" y="2173162"/>
            <a:ext cx="2775399" cy="197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2838650" cy="203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650" y="152400"/>
            <a:ext cx="2838650" cy="202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300" y="152400"/>
            <a:ext cx="2838650" cy="201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28283"/>
            <a:ext cx="2838651" cy="20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0127" y="2564043"/>
            <a:ext cx="2838651" cy="203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2950" y="2529765"/>
            <a:ext cx="2838651" cy="204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415" y="84725"/>
            <a:ext cx="2953376" cy="211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13" y="92100"/>
            <a:ext cx="2953376" cy="20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917" y="92101"/>
            <a:ext cx="2935829" cy="20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351690"/>
            <a:ext cx="3687775" cy="263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575" y="2351690"/>
            <a:ext cx="3695175" cy="263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